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122" d="100"/>
          <a:sy n="122" d="100"/>
        </p:scale>
        <p:origin x="-198" y="-42"/>
      </p:cViewPr>
      <p:guideLst>
        <p:guide orient="horz" pos="2136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2A4FD-211F-41AB-B037-3A143AA0B328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27E7-99D3-4A95-97D4-F7846C065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713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2A4FD-211F-41AB-B037-3A143AA0B328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27E7-99D3-4A95-97D4-F7846C065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069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2A4FD-211F-41AB-B037-3A143AA0B328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27E7-99D3-4A95-97D4-F7846C065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89890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2A4FD-211F-41AB-B037-3A143AA0B328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27E7-99D3-4A95-97D4-F7846C065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742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2A4FD-211F-41AB-B037-3A143AA0B328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27E7-99D3-4A95-97D4-F7846C065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03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2A4FD-211F-41AB-B037-3A143AA0B328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27E7-99D3-4A95-97D4-F7846C065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941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2A4FD-211F-41AB-B037-3A143AA0B328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27E7-99D3-4A95-97D4-F7846C065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153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2A4FD-211F-41AB-B037-3A143AA0B328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27E7-99D3-4A95-97D4-F7846C065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782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2A4FD-211F-41AB-B037-3A143AA0B328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27E7-99D3-4A95-97D4-F7846C065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232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2A4FD-211F-41AB-B037-3A143AA0B328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27E7-99D3-4A95-97D4-F7846C065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466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2A4FD-211F-41AB-B037-3A143AA0B328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427E7-99D3-4A95-97D4-F7846C065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5645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2A4FD-211F-41AB-B037-3A143AA0B328}" type="datetimeFigureOut">
              <a:rPr lang="en-US" smtClean="0"/>
              <a:t>7/12/2018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427E7-99D3-4A95-97D4-F7846C0658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9950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Imagen 2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755984"/>
            <a:ext cx="12192000" cy="2095500"/>
          </a:xfrm>
          <a:prstGeom prst="rect">
            <a:avLst/>
          </a:prstGeom>
        </p:spPr>
      </p:pic>
      <p:sp>
        <p:nvSpPr>
          <p:cNvPr id="12297" name="TextBox 4"/>
          <p:cNvSpPr txBox="1">
            <a:spLocks noChangeArrowheads="1"/>
          </p:cNvSpPr>
          <p:nvPr/>
        </p:nvSpPr>
        <p:spPr bwMode="auto">
          <a:xfrm>
            <a:off x="-1068388" y="1608138"/>
            <a:ext cx="184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3" name="Rectangle 22"/>
          <p:cNvSpPr>
            <a:spLocks noChangeArrowheads="1"/>
          </p:cNvSpPr>
          <p:nvPr/>
        </p:nvSpPr>
        <p:spPr bwMode="auto">
          <a:xfrm>
            <a:off x="5313716" y="5197656"/>
            <a:ext cx="271900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171450" indent="-171450">
              <a:lnSpc>
                <a:spcPct val="100000"/>
              </a:lnSpc>
              <a:spcBef>
                <a:spcPct val="0"/>
              </a:spcBef>
              <a:buClr>
                <a:schemeClr val="accent2">
                  <a:lumMod val="50000"/>
                </a:schemeClr>
              </a:buClr>
              <a:buSzPct val="80000"/>
            </a:pPr>
            <a:r>
              <a:rPr lang="es-GT" altLang="en-US" sz="1200" dirty="0" err="1">
                <a:latin typeface="HP Simplified Light" panose="020B0404020204020204" pitchFamily="34" charset="0"/>
              </a:rPr>
              <a:t>MicroSD</a:t>
            </a:r>
            <a:r>
              <a:rPr lang="es-GT" altLang="en-US" sz="1200" dirty="0">
                <a:latin typeface="HP Simplified Light" panose="020B0404020204020204" pitchFamily="34" charset="0"/>
              </a:rPr>
              <a:t> Slot (Up to 32 GB)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Clr>
                <a:schemeClr val="accent2">
                  <a:lumMod val="50000"/>
                </a:schemeClr>
              </a:buClr>
              <a:buSzPct val="80000"/>
            </a:pPr>
            <a:r>
              <a:rPr lang="en-US" altLang="zh-HK" sz="1200" dirty="0">
                <a:latin typeface="HP Simplified Light" panose="020B0404020204020204" pitchFamily="34" charset="0"/>
                <a:cs typeface="Arial" panose="020B0604020202020204" pitchFamily="34" charset="0"/>
              </a:rPr>
              <a:t>Support Windows 7/Mac/Linux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Clr>
                <a:schemeClr val="accent2">
                  <a:lumMod val="50000"/>
                </a:schemeClr>
              </a:buClr>
              <a:buSzPct val="80000"/>
            </a:pPr>
            <a:r>
              <a:rPr lang="en-US" altLang="zh-HK" sz="1200" dirty="0">
                <a:latin typeface="HP Simplified Light" panose="020B0404020204020204" pitchFamily="34" charset="0"/>
                <a:cs typeface="Arial" panose="020B0604020202020204" pitchFamily="34" charset="0"/>
              </a:rPr>
              <a:t>Dimensions: 82*30*13mm</a:t>
            </a:r>
          </a:p>
          <a:p>
            <a:pPr marL="171450" indent="-171450">
              <a:lnSpc>
                <a:spcPct val="100000"/>
              </a:lnSpc>
              <a:spcBef>
                <a:spcPct val="0"/>
              </a:spcBef>
              <a:buClr>
                <a:schemeClr val="accent2">
                  <a:lumMod val="50000"/>
                </a:schemeClr>
              </a:buClr>
              <a:buSzPct val="80000"/>
            </a:pPr>
            <a:r>
              <a:rPr lang="en-US" altLang="zh-HK" sz="1200" dirty="0">
                <a:latin typeface="HP Simplified Light" panose="020B0404020204020204" pitchFamily="34" charset="0"/>
                <a:cs typeface="Arial" panose="020B0604020202020204" pitchFamily="34" charset="0"/>
              </a:rPr>
              <a:t>Weight: 30g </a:t>
            </a:r>
            <a:endParaRPr lang="zh-HK" altLang="en-US" sz="1200" dirty="0">
              <a:latin typeface="HP Simplified Light" panose="020B0404020204020204" pitchFamily="34" charset="0"/>
              <a:ea typeface="宋体" panose="0201060003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22" name="Conector recto 21"/>
          <p:cNvCxnSpPr/>
          <p:nvPr/>
        </p:nvCxnSpPr>
        <p:spPr>
          <a:xfrm flipV="1">
            <a:off x="0" y="4558937"/>
            <a:ext cx="12192000" cy="399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Rectángulo 35"/>
          <p:cNvSpPr/>
          <p:nvPr/>
        </p:nvSpPr>
        <p:spPr>
          <a:xfrm>
            <a:off x="537288" y="4657548"/>
            <a:ext cx="1532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GT" altLang="en-US" b="1" dirty="0" err="1">
                <a:latin typeface="Arial Narrow" panose="020B0606020202030204" pitchFamily="34" charset="0"/>
              </a:rPr>
              <a:t>Specifications</a:t>
            </a:r>
            <a:r>
              <a:rPr lang="es-GT" altLang="en-US" b="1" dirty="0">
                <a:latin typeface="Arial Narrow" panose="020B0606020202030204" pitchFamily="34" charset="0"/>
              </a:rPr>
              <a:t>:</a:t>
            </a:r>
          </a:p>
        </p:txBody>
      </p:sp>
      <p:sp>
        <p:nvSpPr>
          <p:cNvPr id="43" name="Rectángulo 42"/>
          <p:cNvSpPr/>
          <p:nvPr/>
        </p:nvSpPr>
        <p:spPr>
          <a:xfrm>
            <a:off x="1666795" y="5026880"/>
            <a:ext cx="302836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Clr>
                <a:schemeClr val="accent2">
                  <a:lumMod val="50000"/>
                </a:schemeClr>
              </a:buClr>
              <a:buSzPct val="80000"/>
              <a:buFont typeface="Arial" panose="020B0604020202020204" pitchFamily="34" charset="0"/>
              <a:buChar char="•"/>
            </a:pPr>
            <a:r>
              <a:rPr lang="es-GT" altLang="en-US" sz="1200" dirty="0" err="1">
                <a:latin typeface="HP Simplified Light" panose="020B0404020204020204" pitchFamily="34" charset="0"/>
              </a:rPr>
              <a:t>MobiLink</a:t>
            </a:r>
            <a:r>
              <a:rPr lang="en-US" sz="1200" dirty="0">
                <a:latin typeface="HP Simplified Light" panose="020B0404020204020204"/>
              </a:rPr>
              <a:t>™</a:t>
            </a:r>
            <a:r>
              <a:rPr lang="es-GT" altLang="en-US" sz="1200" dirty="0">
                <a:latin typeface="HP Simplified Light" panose="020B0404020204020204" pitchFamily="34" charset="0"/>
              </a:rPr>
              <a:t> </a:t>
            </a:r>
            <a:r>
              <a:rPr lang="es-GT" altLang="en-US" sz="1200" dirty="0" err="1">
                <a:latin typeface="HP Simplified Light" panose="020B0404020204020204" pitchFamily="34" charset="0"/>
              </a:rPr>
              <a:t>Connection</a:t>
            </a:r>
            <a:r>
              <a:rPr lang="es-GT" altLang="en-US" sz="1200" dirty="0">
                <a:latin typeface="HP Simplified Light" panose="020B0404020204020204" pitchFamily="34" charset="0"/>
              </a:rPr>
              <a:t> Manager </a:t>
            </a:r>
          </a:p>
          <a:p>
            <a:pPr marL="171450" indent="-171450">
              <a:buClr>
                <a:schemeClr val="accent2">
                  <a:lumMod val="50000"/>
                </a:schemeClr>
              </a:buClr>
              <a:buSzPct val="80000"/>
              <a:buFont typeface="Arial" panose="020B0604020202020204" pitchFamily="34" charset="0"/>
              <a:buChar char="•"/>
            </a:pPr>
            <a:r>
              <a:rPr lang="es-GT" altLang="en-US" sz="1200" dirty="0">
                <a:latin typeface="HP Simplified Light" panose="020B0404020204020204" pitchFamily="34" charset="0"/>
              </a:rPr>
              <a:t>GSM </a:t>
            </a:r>
            <a:r>
              <a:rPr lang="es-GT" altLang="en-US" sz="1200" dirty="0" err="1">
                <a:latin typeface="HP Simplified Light" panose="020B0404020204020204" pitchFamily="34" charset="0"/>
              </a:rPr>
              <a:t>Quad</a:t>
            </a:r>
            <a:r>
              <a:rPr lang="es-GT" altLang="en-US" sz="1200" dirty="0">
                <a:latin typeface="HP Simplified Light" panose="020B0404020204020204" pitchFamily="34" charset="0"/>
              </a:rPr>
              <a:t> band</a:t>
            </a:r>
          </a:p>
          <a:p>
            <a:pPr marL="171450" indent="-171450">
              <a:buClr>
                <a:schemeClr val="accent2">
                  <a:lumMod val="50000"/>
                </a:schemeClr>
              </a:buClr>
              <a:buSzPct val="80000"/>
              <a:buFont typeface="Arial" panose="020B0604020202020204" pitchFamily="34" charset="0"/>
              <a:buChar char="•"/>
            </a:pPr>
            <a:r>
              <a:rPr lang="es-GT" altLang="en-US" sz="1200" dirty="0">
                <a:latin typeface="HP Simplified Light" panose="020B0404020204020204" pitchFamily="34" charset="0"/>
              </a:rPr>
              <a:t>3G </a:t>
            </a:r>
            <a:r>
              <a:rPr lang="es-GT" altLang="en-US" sz="1200" dirty="0" err="1">
                <a:latin typeface="HP Simplified Light" panose="020B0404020204020204" pitchFamily="34" charset="0"/>
              </a:rPr>
              <a:t>bands</a:t>
            </a:r>
            <a:r>
              <a:rPr lang="es-GT" altLang="en-US" sz="1200" dirty="0">
                <a:latin typeface="HP Simplified Light" panose="020B0404020204020204" pitchFamily="34" charset="0"/>
              </a:rPr>
              <a:t>: 850/1900/2100 </a:t>
            </a:r>
            <a:r>
              <a:rPr lang="es-GT" altLang="en-US" sz="1200" dirty="0" err="1">
                <a:latin typeface="HP Simplified Light" panose="020B0404020204020204" pitchFamily="34" charset="0"/>
              </a:rPr>
              <a:t>Mhz</a:t>
            </a:r>
            <a:endParaRPr lang="es-GT" altLang="en-US" sz="1200" dirty="0">
              <a:latin typeface="HP Simplified Light" panose="020B0404020204020204" pitchFamily="34" charset="0"/>
            </a:endParaRPr>
          </a:p>
          <a:p>
            <a:pPr marL="171450" indent="-171450">
              <a:buClr>
                <a:schemeClr val="accent2">
                  <a:lumMod val="50000"/>
                </a:schemeClr>
              </a:buClr>
              <a:buSzPct val="80000"/>
              <a:buFont typeface="Arial" panose="020B0604020202020204" pitchFamily="34" charset="0"/>
              <a:buChar char="•"/>
            </a:pPr>
            <a:r>
              <a:rPr lang="en-US" altLang="zh-HK" sz="1200" dirty="0">
                <a:latin typeface="HP Simplified Light" panose="020B0404020204020204" pitchFamily="34" charset="0"/>
                <a:cs typeface="Arial" panose="020B0604020202020204" pitchFamily="34" charset="0"/>
              </a:rPr>
              <a:t>HSPA+. DL42Mbps/ UL5.76Mbps </a:t>
            </a:r>
          </a:p>
          <a:p>
            <a:pPr marL="171450" indent="-171450">
              <a:buClr>
                <a:schemeClr val="accent2">
                  <a:lumMod val="50000"/>
                </a:schemeClr>
              </a:buClr>
              <a:buSzPct val="80000"/>
              <a:buFont typeface="Arial" panose="020B0604020202020204" pitchFamily="34" charset="0"/>
              <a:buChar char="•"/>
            </a:pPr>
            <a:r>
              <a:rPr lang="en-US" altLang="zh-HK" sz="1200" dirty="0">
                <a:latin typeface="HP Simplified Light" panose="020B0404020204020204" pitchFamily="34" charset="0"/>
                <a:cs typeface="Arial" panose="020B0604020202020204" pitchFamily="34" charset="0"/>
              </a:rPr>
              <a:t>Dual Carrier support</a:t>
            </a:r>
          </a:p>
          <a:p>
            <a:pPr marL="171450" indent="-171450">
              <a:buClr>
                <a:schemeClr val="accent2">
                  <a:lumMod val="50000"/>
                </a:schemeClr>
              </a:buClr>
              <a:buSzPct val="80000"/>
              <a:buFont typeface="Arial" panose="020B0604020202020204" pitchFamily="34" charset="0"/>
              <a:buChar char="•"/>
            </a:pPr>
            <a:r>
              <a:rPr lang="en-US" altLang="zh-HK" sz="1200" dirty="0">
                <a:latin typeface="HP Simplified Light" panose="020B0404020204020204" pitchFamily="34" charset="0"/>
                <a:cs typeface="Arial" panose="020B0604020202020204" pitchFamily="34" charset="0"/>
              </a:rPr>
              <a:t>FCC/PTCRB/GCF Certified</a:t>
            </a:r>
          </a:p>
        </p:txBody>
      </p:sp>
      <p:sp>
        <p:nvSpPr>
          <p:cNvPr id="14" name="Title 1"/>
          <p:cNvSpPr txBox="1">
            <a:spLocks/>
          </p:cNvSpPr>
          <p:nvPr/>
        </p:nvSpPr>
        <p:spPr>
          <a:xfrm>
            <a:off x="2" y="2389"/>
            <a:ext cx="1985552" cy="724886"/>
          </a:xfrm>
          <a:prstGeom prst="rect">
            <a:avLst/>
          </a:prstGeom>
          <a:solidFill>
            <a:srgbClr val="C00000"/>
          </a:solidFill>
        </p:spPr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es-GT" sz="6000" b="1" dirty="0">
                <a:solidFill>
                  <a:schemeClr val="bg1"/>
                </a:solidFill>
                <a:effectLst>
                  <a:outerShdw blurRad="50800" dist="38100" dir="13500000" algn="br" rotWithShape="0">
                    <a:prstClr val="black">
                      <a:alpha val="40000"/>
                    </a:prstClr>
                  </a:outerShdw>
                </a:effectLst>
              </a:rPr>
              <a:t>MC547</a:t>
            </a:r>
            <a:endParaRPr lang="en-US" sz="6000" b="1" dirty="0">
              <a:solidFill>
                <a:schemeClr val="bg1"/>
              </a:solidFill>
              <a:effectLst>
                <a:outerShdw blurRad="50800" dist="38100" dir="13500000" algn="br" rotWithShape="0">
                  <a:prstClr val="black">
                    <a:alpha val="40000"/>
                  </a:prstClr>
                </a:outerShdw>
              </a:effectLst>
              <a:latin typeface="Freestyle Script" panose="030804020302050B0404" pitchFamily="66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300903" y="-971114"/>
            <a:ext cx="4335259" cy="62822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883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42</Words>
  <Application>Microsoft Office PowerPoint</Application>
  <PresentationFormat>Custom</PresentationFormat>
  <Paragraphs>12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office</cp:lastModifiedBy>
  <cp:revision>2</cp:revision>
  <dcterms:created xsi:type="dcterms:W3CDTF">2018-07-09T16:57:16Z</dcterms:created>
  <dcterms:modified xsi:type="dcterms:W3CDTF">2018-07-12T11:40:32Z</dcterms:modified>
</cp:coreProperties>
</file>